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2"/>
  </p:notesMasterIdLst>
  <p:handoutMasterIdLst>
    <p:handoutMasterId r:id="rId33"/>
  </p:handoutMasterIdLst>
  <p:sldIdLst>
    <p:sldId id="256" r:id="rId12"/>
    <p:sldId id="434" r:id="rId13"/>
    <p:sldId id="435" r:id="rId14"/>
    <p:sldId id="433" r:id="rId15"/>
    <p:sldId id="436" r:id="rId16"/>
    <p:sldId id="437" r:id="rId17"/>
    <p:sldId id="438" r:id="rId18"/>
    <p:sldId id="439" r:id="rId19"/>
    <p:sldId id="440" r:id="rId20"/>
    <p:sldId id="568" r:id="rId21"/>
    <p:sldId id="569" r:id="rId22"/>
    <p:sldId id="293" r:id="rId23"/>
    <p:sldId id="321" r:id="rId24"/>
    <p:sldId id="298" r:id="rId25"/>
    <p:sldId id="299" r:id="rId26"/>
    <p:sldId id="300" r:id="rId27"/>
    <p:sldId id="295" r:id="rId28"/>
    <p:sldId id="312" r:id="rId29"/>
    <p:sldId id="313" r:id="rId30"/>
    <p:sldId id="311" r:id="rId3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/>
    <p:restoredTop sz="94694"/>
  </p:normalViewPr>
  <p:slideViewPr>
    <p:cSldViewPr>
      <p:cViewPr varScale="1">
        <p:scale>
          <a:sx n="86" d="100"/>
          <a:sy n="86" d="100"/>
        </p:scale>
        <p:origin x="1580" y="5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10/3/2023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attle.gov/api/views/tw7j-dfaw/rows.csv?accessType=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Evan Komp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>
                <a:solidFill>
                  <a:srgbClr val="FFFFFF"/>
                </a:solidFill>
                <a:latin typeface="Calibri" charset="0"/>
              </a:rPr>
              <a:t>October 3, 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Quick review from 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E0FDDAA-6821-1948-B390-4CDCB9EA439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8432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44DBA5-BFFF-634F-8E18-5169CEE62FC3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3048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https://data.seattle.gov/Community/Pronto-Cycle-Share-Trip-Data/tw7j-dfaw</a:t>
            </a:r>
          </a:p>
        </p:txBody>
      </p:sp>
      <p:pic>
        <p:nvPicPr>
          <p:cNvPr id="1843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09600"/>
            <a:ext cx="7793037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188418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78BBA2AA-5502-6E45-9865-D7C2AC9AC4A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altLang="x-none" sz="1600" dirty="0">
                <a:hlinkClick r:id="rId3"/>
              </a:rPr>
              <a:t>https://data.seattle.gov/api/views/tw7j-dfaw/rows.csv?accessType=DOWNLOAD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move away from pointy </a:t>
            </a:r>
            <a:r>
              <a:rPr lang="en-US" b="1" dirty="0" err="1"/>
              <a:t>clicky</a:t>
            </a:r>
            <a:r>
              <a:rPr lang="en-US" b="1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paths</a:t>
            </a:r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will pester you about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16796</TotalTime>
  <Words>929</Words>
  <Application>Microsoft Office PowerPoint</Application>
  <PresentationFormat>On-screen Show (4:3)</PresentationFormat>
  <Paragraphs>250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Courier</vt:lpstr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File system basics</vt:lpstr>
      <vt:lpstr>GUI vs. Command line</vt:lpstr>
      <vt:lpstr>Why move away from pointy clicky?</vt:lpstr>
      <vt:lpstr>Command line tools</vt:lpstr>
      <vt:lpstr>Command line tools</vt:lpstr>
      <vt:lpstr>Command line tools</vt:lpstr>
      <vt:lpstr>Command line tips and tricks</vt:lpstr>
      <vt:lpstr>Commands for files &amp; dirs</vt:lpstr>
      <vt:lpstr>Quick review from Tue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380</cp:revision>
  <cp:lastPrinted>1601-01-01T00:00:00Z</cp:lastPrinted>
  <dcterms:created xsi:type="dcterms:W3CDTF">2008-11-04T22:35:39Z</dcterms:created>
  <dcterms:modified xsi:type="dcterms:W3CDTF">2023-10-03T15:42:25Z</dcterms:modified>
</cp:coreProperties>
</file>